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handoutMasterIdLst>
    <p:handoutMasterId r:id="rId9"/>
  </p:handoutMasterIdLst>
  <p:sldIdLst>
    <p:sldId id="260" r:id="rId2"/>
    <p:sldId id="262" r:id="rId3"/>
    <p:sldId id="263" r:id="rId4"/>
    <p:sldId id="264" r:id="rId5"/>
    <p:sldId id="265" r:id="rId6"/>
    <p:sldId id="266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25.7.2014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16502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25.7.2014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25.7.2014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25.7.2014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25.7.2014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25.7.2014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25.7.2014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25.7.2014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25.7.2014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pl-PL" dirty="0" smtClean="0"/>
              <a:t> 1.3. (A) Zadatci o pravilnim mnogokutima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 1. (A) Logo</a:t>
            </a:r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pl-PL" dirty="0" smtClean="0"/>
              <a:t> 1.3. (A) Zadatci o pravilnim mnogokutima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904"/>
            <a:ext cx="8065577" cy="20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nacrtati mnogokut?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05390"/>
            <a:ext cx="2523810" cy="272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4644008" y="2564904"/>
            <a:ext cx="4038600" cy="3874435"/>
          </a:xfrm>
        </p:spPr>
        <p:txBody>
          <a:bodyPr/>
          <a:lstStyle/>
          <a:p>
            <a:r>
              <a:rPr lang="hr-HR" dirty="0" smtClean="0"/>
              <a:t>Vanjski kut mnogokuta računamo kao 360/broj vrhova, a nutarnji kut kao 180 – 360/ broj vrhova.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Prikaz vanjskog i nutarnjeg kuta mnogokuta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4921" y="2619253"/>
            <a:ext cx="7396052" cy="268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Crtanje kružnice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b="1" dirty="0" smtClean="0"/>
              <a:t>Opisana kružnica</a:t>
            </a:r>
            <a:r>
              <a:rPr lang="hr-HR" dirty="0" smtClean="0"/>
              <a:t> je kružnica koja </a:t>
            </a:r>
            <a:r>
              <a:rPr lang="hr-HR" b="1" dirty="0" smtClean="0"/>
              <a:t>prolazi vrhovima mnogokuta</a:t>
            </a:r>
            <a:r>
              <a:rPr lang="hr-HR" dirty="0" smtClean="0"/>
              <a:t>. Polumjer opisane kružnice jednak je duljini kraka jednakokračnog trokuta pravilnog mnogokuta.</a:t>
            </a:r>
            <a:endParaRPr lang="hr-HR" dirty="0"/>
          </a:p>
        </p:txBody>
      </p:sp>
      <p:pic>
        <p:nvPicPr>
          <p:cNvPr id="6" name="Rezervirano mjesto sadržaja 5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2738" y="2407442"/>
            <a:ext cx="3109790" cy="310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Mnogokut i opisana kružnica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 smtClean="0"/>
              <a:t>Površina mnogokuta</a:t>
            </a:r>
            <a:r>
              <a:rPr lang="hr-HR" dirty="0" smtClean="0"/>
              <a:t> računa se kao umnožak površina njegovih jednakokračnih trokuta. </a:t>
            </a:r>
            <a:r>
              <a:rPr lang="hr-HR" b="1" dirty="0" smtClean="0"/>
              <a:t>Površina jednakokračnog trokuta</a:t>
            </a:r>
            <a:r>
              <a:rPr lang="hr-HR" dirty="0" smtClean="0"/>
              <a:t> računa se kao umnožak visine jednakokračnog trokuta i duljine osnovice podijeljeno s dva.</a:t>
            </a:r>
          </a:p>
          <a:p>
            <a:r>
              <a:rPr lang="hr-HR" b="1" smtClean="0"/>
              <a:t>POVRSINA </a:t>
            </a:r>
            <a:r>
              <a:rPr lang="hr-HR" b="1" dirty="0" smtClean="0"/>
              <a:t>=</a:t>
            </a:r>
            <a:r>
              <a:rPr lang="hr-HR" dirty="0" smtClean="0"/>
              <a:t> </a:t>
            </a:r>
            <a:r>
              <a:rPr lang="hr-HR" b="1" dirty="0" smtClean="0"/>
              <a:t>:N</a:t>
            </a:r>
            <a:r>
              <a:rPr lang="hr-HR" dirty="0" smtClean="0"/>
              <a:t> (</a:t>
            </a:r>
            <a:r>
              <a:rPr lang="hr-HR" i="1" dirty="0" smtClean="0"/>
              <a:t>broj trokuta ili stranica mnogokuta</a:t>
            </a:r>
            <a:r>
              <a:rPr lang="hr-HR" dirty="0" smtClean="0"/>
              <a:t>)</a:t>
            </a:r>
            <a:r>
              <a:rPr lang="hr-HR" b="1" dirty="0" smtClean="0"/>
              <a:t>*:V</a:t>
            </a:r>
            <a:r>
              <a:rPr lang="hr-HR" dirty="0" smtClean="0"/>
              <a:t>(</a:t>
            </a:r>
            <a:r>
              <a:rPr lang="hr-HR" i="1" dirty="0" smtClean="0"/>
              <a:t>visina jednakokračnog trokuta</a:t>
            </a:r>
            <a:r>
              <a:rPr lang="hr-HR" dirty="0" smtClean="0"/>
              <a:t>)</a:t>
            </a:r>
            <a:r>
              <a:rPr lang="hr-HR" b="1" dirty="0" smtClean="0"/>
              <a:t>*:D</a:t>
            </a:r>
            <a:r>
              <a:rPr lang="hr-HR" dirty="0" smtClean="0"/>
              <a:t>(</a:t>
            </a:r>
            <a:r>
              <a:rPr lang="hr-HR" i="1" dirty="0" smtClean="0"/>
              <a:t>duljina stranice mnogokuta</a:t>
            </a:r>
            <a:r>
              <a:rPr lang="hr-HR" dirty="0" smtClean="0"/>
              <a:t>)</a:t>
            </a:r>
            <a:r>
              <a:rPr lang="hr-HR" b="1" dirty="0" smtClean="0"/>
              <a:t>/2</a:t>
            </a:r>
            <a:endParaRPr lang="hr-HR" dirty="0" smtClean="0"/>
          </a:p>
          <a:p>
            <a:r>
              <a:rPr lang="hr-HR" b="1" smtClean="0"/>
              <a:t>Opseg </a:t>
            </a:r>
            <a:r>
              <a:rPr lang="hr-HR" b="1" dirty="0" smtClean="0"/>
              <a:t>mnogokuta</a:t>
            </a:r>
            <a:r>
              <a:rPr lang="hr-HR" dirty="0" smtClean="0"/>
              <a:t> računa se kao umnožak broja stranica i duljine stranica mnogokuta.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Računanje površine i opsega mnogokuta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Crtanje pravilnog mnogokuta</a:t>
            </a:r>
            <a:r>
              <a:rPr lang="hr-HR" dirty="0" smtClean="0"/>
              <a:t> ako je zadan broj vrhova i duljina polumjera opisane kružnice – opisano je u odjeljku mnogokut i opisana kružnica.</a:t>
            </a:r>
          </a:p>
          <a:p>
            <a:r>
              <a:rPr lang="hr-HR" b="1" dirty="0" smtClean="0"/>
              <a:t>Računanje površine mnogokuta</a:t>
            </a:r>
            <a:r>
              <a:rPr lang="hr-HR" dirty="0" smtClean="0"/>
              <a:t> – opisano je u odjeljku računanje površine i opsega mnogokuta.</a:t>
            </a:r>
          </a:p>
          <a:p>
            <a:r>
              <a:rPr lang="hr-HR" b="1" dirty="0" smtClean="0"/>
              <a:t>Računanje opsega mnogokuta</a:t>
            </a:r>
            <a:r>
              <a:rPr lang="hr-HR" dirty="0" smtClean="0"/>
              <a:t> – opisano je u odjeljku računanje površine i opsega mnogokuta.</a:t>
            </a:r>
            <a:endParaRPr lang="hr-HR" smtClean="0"/>
          </a:p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7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_MP7</Template>
  <TotalTime>76</TotalTime>
  <Words>177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Tema_MP7</vt:lpstr>
      <vt:lpstr> Nastavna jedinica:  1.3. (A) Zadatci o pravilnim mnogokutima</vt:lpstr>
      <vt:lpstr>Kako nacrtati mnogokut?</vt:lpstr>
      <vt:lpstr>Prikaz vanjskog i nutarnjeg kuta mnogokuta</vt:lpstr>
      <vt:lpstr>Crtanje kružnice</vt:lpstr>
      <vt:lpstr>Mnogokut i opisana kružnica</vt:lpstr>
      <vt:lpstr>Računanje površine i opsega mnogokuta</vt:lpstr>
      <vt:lpstr>Pojmovi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sk-jradigovic</cp:lastModifiedBy>
  <cp:revision>42</cp:revision>
  <dcterms:created xsi:type="dcterms:W3CDTF">2010-07-29T06:54:58Z</dcterms:created>
  <dcterms:modified xsi:type="dcterms:W3CDTF">2014-07-25T12:19:36Z</dcterms:modified>
</cp:coreProperties>
</file>